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0184A-F920-47A7-AC1B-90BE79ACE2CE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DCF35-FDDF-4D51-B9F4-E3885ECCD8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C:\Users\Admin\Desktop\для эл. портфолио\что где когда (1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16632"/>
            <a:ext cx="4320480" cy="306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C:\Users\Admin\Desktop\для эл. портфолио\что где когда (2)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116632"/>
            <a:ext cx="4194349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C:\Users\Admin\Desktop\для эл. портфолио\что где когда 3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356992"/>
            <a:ext cx="4248472" cy="3163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Users\Admin\Desktop\для эл. портфолио\что где когда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6016" y="3356992"/>
            <a:ext cx="4194349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</cp:revision>
  <dcterms:created xsi:type="dcterms:W3CDTF">2020-02-25T03:38:29Z</dcterms:created>
  <dcterms:modified xsi:type="dcterms:W3CDTF">2020-02-25T03:40:40Z</dcterms:modified>
</cp:coreProperties>
</file>